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8" r:id="rId24"/>
    <p:sldId id="405" r:id="rId25"/>
    <p:sldId id="293" r:id="rId26"/>
    <p:sldId id="306" r:id="rId27"/>
    <p:sldId id="416" r:id="rId28"/>
    <p:sldId id="281" r:id="rId29"/>
    <p:sldId id="466" r:id="rId3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7" autoAdjust="0"/>
    <p:restoredTop sz="87046" autoAdjust="0"/>
  </p:normalViewPr>
  <p:slideViewPr>
    <p:cSldViewPr snapToGrid="0">
      <p:cViewPr varScale="1">
        <p:scale>
          <a:sx n="96" d="100"/>
          <a:sy n="96" d="100"/>
        </p:scale>
        <p:origin x="468"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34.png"/><Relationship Id="rId7" Type="http://schemas.openxmlformats.org/officeDocument/2006/relationships/image" Target="../media/image19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28.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png"/><Relationship Id="rId21" Type="http://schemas.openxmlformats.org/officeDocument/2006/relationships/image" Target="../media/image410.png"/><Relationship Id="rId34" Type="http://schemas.openxmlformats.org/officeDocument/2006/relationships/image" Target="../media/image54.png"/><Relationship Id="rId42" Type="http://schemas.openxmlformats.org/officeDocument/2006/relationships/image" Target="../media/image62.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png"/><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png"/><Relationship Id="rId5" Type="http://schemas.openxmlformats.org/officeDocument/2006/relationships/image" Target="../media/image310.png"/><Relationship Id="rId15" Type="http://schemas.openxmlformats.org/officeDocument/2006/relationships/image" Target="../media/image41.png"/><Relationship Id="rId23" Type="http://schemas.openxmlformats.org/officeDocument/2006/relationships/image" Target="../media/image430.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6.png"/><Relationship Id="rId19" Type="http://schemas.openxmlformats.org/officeDocument/2006/relationships/image" Target="../media/image44.png"/><Relationship Id="rId31" Type="http://schemas.openxmlformats.org/officeDocument/2006/relationships/image" Target="../media/image51.png"/><Relationship Id="rId44"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20.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43" Type="http://schemas.openxmlformats.org/officeDocument/2006/relationships/image" Target="../media/image6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png"/><Relationship Id="rId33" Type="http://schemas.openxmlformats.org/officeDocument/2006/relationships/image" Target="../media/image53.png"/><Relationship Id="rId38" Type="http://schemas.openxmlformats.org/officeDocument/2006/relationships/image" Target="../media/image58.png"/><Relationship Id="rId20" Type="http://schemas.openxmlformats.org/officeDocument/2006/relationships/image" Target="../media/image400.png"/><Relationship Id="rId41"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a:t>
            </a:r>
            <a:r>
              <a:rPr lang="pt-BR" b="1" i="1" dirty="0" err="1"/>
              <a:t>TinyML</a:t>
            </a:r>
            <a:r>
              <a:rPr lang="pt-BR" b="1" i="1" dirty="0"/>
              <a:t>:</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a:t>CNN que bateu </a:t>
            </a:r>
            <a:r>
              <a:rPr lang="pt-BR" dirty="0"/>
              <a:t>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a:t>
            </a:r>
            <a:r>
              <a:rPr lang="pt-BR" dirty="0" err="1"/>
              <a:t>convolucionais</a:t>
            </a:r>
            <a:r>
              <a:rPr lang="pt-BR" dirty="0"/>
              <a:t>,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00023" y="2044699"/>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111173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8798</TotalTime>
  <Words>2815</Words>
  <Application>Microsoft Office PowerPoint</Application>
  <PresentationFormat>Widescreen</PresentationFormat>
  <Paragraphs>235</Paragraphs>
  <Slides>29</Slides>
  <Notes>13</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29</vt:i4>
      </vt:variant>
    </vt:vector>
  </HeadingPairs>
  <TitlesOfParts>
    <vt:vector size="37" baseType="lpstr">
      <vt:lpstr>Arial</vt:lpstr>
      <vt:lpstr>Calibri</vt:lpstr>
      <vt:lpstr>Calibri Light</vt:lpstr>
      <vt:lpstr>Cambria Math</vt:lpstr>
      <vt:lpstr>Google Sans</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(2012-Atual)</vt:lpstr>
      <vt:lpstr>Apresentação do PowerPoint</vt:lpstr>
      <vt:lpstr>Apresentação do PowerPoint</vt:lpstr>
      <vt:lpstr>Atividades</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1729</cp:revision>
  <dcterms:created xsi:type="dcterms:W3CDTF">2020-01-20T13:50:05Z</dcterms:created>
  <dcterms:modified xsi:type="dcterms:W3CDTF">2023-07-21T16:19:04Z</dcterms:modified>
</cp:coreProperties>
</file>